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730" r:id="rId2"/>
  </p:sldMasterIdLst>
  <p:notesMasterIdLst>
    <p:notesMasterId r:id="rId14"/>
  </p:notesMasterIdLst>
  <p:sldIdLst>
    <p:sldId id="698" r:id="rId3"/>
    <p:sldId id="699" r:id="rId4"/>
    <p:sldId id="705" r:id="rId5"/>
    <p:sldId id="709" r:id="rId6"/>
    <p:sldId id="706" r:id="rId7"/>
    <p:sldId id="707" r:id="rId8"/>
    <p:sldId id="708" r:id="rId9"/>
    <p:sldId id="728" r:id="rId10"/>
    <p:sldId id="729" r:id="rId11"/>
    <p:sldId id="633" r:id="rId12"/>
    <p:sldId id="32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51BC1"/>
    <a:srgbClr val="FFF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00" autoAdjust="0"/>
    <p:restoredTop sz="94627" autoAdjust="0"/>
  </p:normalViewPr>
  <p:slideViewPr>
    <p:cSldViewPr>
      <p:cViewPr varScale="1">
        <p:scale>
          <a:sx n="83" d="100"/>
          <a:sy n="83" d="100"/>
        </p:scale>
        <p:origin x="-102" y="-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9179a95d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9179a95dd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36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63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32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FFFFFF"/>
                </a:solidFill>
              </a:defRPr>
            </a:lvl1pPr>
            <a:lvl2pPr marL="342900" indent="0" algn="ctr">
              <a:buNone/>
              <a:defRPr sz="1700"/>
            </a:lvl2pPr>
            <a:lvl3pPr marL="685800" indent="0" algn="ctr">
              <a:buNone/>
              <a:defRPr sz="17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149B2C-59E1-470E-A846-996EC5576B3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38D9C1-1E84-41C2-88F2-9AA59B0F4A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6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84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50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054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83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10616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2"/>
          </p:nvPr>
        </p:nvSpPr>
        <p:spPr>
          <a:xfrm>
            <a:off x="10616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3"/>
          </p:nvPr>
        </p:nvSpPr>
        <p:spPr>
          <a:xfrm>
            <a:off x="34515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4"/>
          </p:nvPr>
        </p:nvSpPr>
        <p:spPr>
          <a:xfrm>
            <a:off x="34515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5"/>
          </p:nvPr>
        </p:nvSpPr>
        <p:spPr>
          <a:xfrm>
            <a:off x="587555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6"/>
          </p:nvPr>
        </p:nvSpPr>
        <p:spPr>
          <a:xfrm>
            <a:off x="587555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7"/>
          </p:nvPr>
        </p:nvSpPr>
        <p:spPr>
          <a:xfrm>
            <a:off x="10615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8"/>
          </p:nvPr>
        </p:nvSpPr>
        <p:spPr>
          <a:xfrm>
            <a:off x="34514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9"/>
          </p:nvPr>
        </p:nvSpPr>
        <p:spPr>
          <a:xfrm>
            <a:off x="587553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3"/>
          </p:nvPr>
        </p:nvSpPr>
        <p:spPr>
          <a:xfrm>
            <a:off x="10615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4"/>
          </p:nvPr>
        </p:nvSpPr>
        <p:spPr>
          <a:xfrm>
            <a:off x="34514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15"/>
          </p:nvPr>
        </p:nvSpPr>
        <p:spPr>
          <a:xfrm>
            <a:off x="587553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24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11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77" name="Google Shape;177;p11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430300" y="1822650"/>
            <a:ext cx="62835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38888" y="2990850"/>
            <a:ext cx="42660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60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082175" y="1091725"/>
            <a:ext cx="2623200" cy="3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⊙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5863323" y="1091725"/>
            <a:ext cx="2623200" cy="3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⊙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85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6149B2C-59E1-470E-A846-996EC5576B3C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8D9C1-1E84-41C2-88F2-9AA59B0F4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0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268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9919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4" r:id="rId3"/>
    <p:sldLayoutId id="2147483736" r:id="rId4"/>
    <p:sldLayoutId id="2147483737" r:id="rId5"/>
    <p:sldLayoutId id="2147483778" r:id="rId6"/>
    <p:sldLayoutId id="2147483779" r:id="rId7"/>
    <p:sldLayoutId id="214748380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audio" Target="../media/audio2.wav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6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26254" y="2464260"/>
            <a:ext cx="4589146" cy="1021080"/>
            <a:chOff x="6041072" y="3285680"/>
            <a:chExt cx="5469890" cy="1361440"/>
          </a:xfrm>
        </p:grpSpPr>
        <p:sp>
          <p:nvSpPr>
            <p:cNvPr id="4" name="object 4"/>
            <p:cNvSpPr/>
            <p:nvPr/>
          </p:nvSpPr>
          <p:spPr>
            <a:xfrm>
              <a:off x="6054089" y="3298697"/>
              <a:ext cx="5443855" cy="1335405"/>
            </a:xfrm>
            <a:custGeom>
              <a:avLst/>
              <a:gdLst/>
              <a:ahLst/>
              <a:cxnLst/>
              <a:rect l="l" t="t" r="r" b="b"/>
              <a:pathLst>
                <a:path w="5443855" h="1335404">
                  <a:moveTo>
                    <a:pt x="5221224" y="0"/>
                  </a:moveTo>
                  <a:lnTo>
                    <a:pt x="222504" y="0"/>
                  </a:lnTo>
                  <a:lnTo>
                    <a:pt x="177647" y="4518"/>
                  </a:lnTo>
                  <a:lnTo>
                    <a:pt x="135874" y="17478"/>
                  </a:lnTo>
                  <a:lnTo>
                    <a:pt x="98077" y="37986"/>
                  </a:lnTo>
                  <a:lnTo>
                    <a:pt x="65150" y="65150"/>
                  </a:lnTo>
                  <a:lnTo>
                    <a:pt x="37986" y="98077"/>
                  </a:lnTo>
                  <a:lnTo>
                    <a:pt x="17478" y="135874"/>
                  </a:lnTo>
                  <a:lnTo>
                    <a:pt x="4518" y="177647"/>
                  </a:lnTo>
                  <a:lnTo>
                    <a:pt x="0" y="222503"/>
                  </a:lnTo>
                  <a:lnTo>
                    <a:pt x="0" y="1112520"/>
                  </a:lnTo>
                  <a:lnTo>
                    <a:pt x="4518" y="1157376"/>
                  </a:lnTo>
                  <a:lnTo>
                    <a:pt x="17478" y="1199149"/>
                  </a:lnTo>
                  <a:lnTo>
                    <a:pt x="37986" y="1236946"/>
                  </a:lnTo>
                  <a:lnTo>
                    <a:pt x="65150" y="1269873"/>
                  </a:lnTo>
                  <a:lnTo>
                    <a:pt x="98077" y="1297037"/>
                  </a:lnTo>
                  <a:lnTo>
                    <a:pt x="135874" y="1317545"/>
                  </a:lnTo>
                  <a:lnTo>
                    <a:pt x="177647" y="1330505"/>
                  </a:lnTo>
                  <a:lnTo>
                    <a:pt x="222504" y="1335024"/>
                  </a:lnTo>
                  <a:lnTo>
                    <a:pt x="5221224" y="1335024"/>
                  </a:lnTo>
                  <a:lnTo>
                    <a:pt x="5266080" y="1330505"/>
                  </a:lnTo>
                  <a:lnTo>
                    <a:pt x="5307853" y="1317545"/>
                  </a:lnTo>
                  <a:lnTo>
                    <a:pt x="5345650" y="1297037"/>
                  </a:lnTo>
                  <a:lnTo>
                    <a:pt x="5378577" y="1269872"/>
                  </a:lnTo>
                  <a:lnTo>
                    <a:pt x="5405741" y="1236946"/>
                  </a:lnTo>
                  <a:lnTo>
                    <a:pt x="5426249" y="1199149"/>
                  </a:lnTo>
                  <a:lnTo>
                    <a:pt x="5439209" y="1157376"/>
                  </a:lnTo>
                  <a:lnTo>
                    <a:pt x="5443728" y="1112520"/>
                  </a:lnTo>
                  <a:lnTo>
                    <a:pt x="5443728" y="222503"/>
                  </a:lnTo>
                  <a:lnTo>
                    <a:pt x="5439209" y="177647"/>
                  </a:lnTo>
                  <a:lnTo>
                    <a:pt x="5426249" y="135874"/>
                  </a:lnTo>
                  <a:lnTo>
                    <a:pt x="5405741" y="98077"/>
                  </a:lnTo>
                  <a:lnTo>
                    <a:pt x="5378577" y="65150"/>
                  </a:lnTo>
                  <a:lnTo>
                    <a:pt x="5345650" y="37986"/>
                  </a:lnTo>
                  <a:lnTo>
                    <a:pt x="5307853" y="17478"/>
                  </a:lnTo>
                  <a:lnTo>
                    <a:pt x="5266080" y="4518"/>
                  </a:lnTo>
                  <a:lnTo>
                    <a:pt x="522122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4089" y="3298697"/>
              <a:ext cx="5443855" cy="1335405"/>
            </a:xfrm>
            <a:custGeom>
              <a:avLst/>
              <a:gdLst/>
              <a:ahLst/>
              <a:cxnLst/>
              <a:rect l="l" t="t" r="r" b="b"/>
              <a:pathLst>
                <a:path w="5443855" h="1335404">
                  <a:moveTo>
                    <a:pt x="0" y="222503"/>
                  </a:moveTo>
                  <a:lnTo>
                    <a:pt x="4518" y="177647"/>
                  </a:lnTo>
                  <a:lnTo>
                    <a:pt x="17478" y="135874"/>
                  </a:lnTo>
                  <a:lnTo>
                    <a:pt x="37986" y="98077"/>
                  </a:lnTo>
                  <a:lnTo>
                    <a:pt x="65150" y="65150"/>
                  </a:lnTo>
                  <a:lnTo>
                    <a:pt x="98077" y="37986"/>
                  </a:lnTo>
                  <a:lnTo>
                    <a:pt x="135874" y="17478"/>
                  </a:lnTo>
                  <a:lnTo>
                    <a:pt x="177647" y="4518"/>
                  </a:lnTo>
                  <a:lnTo>
                    <a:pt x="222504" y="0"/>
                  </a:lnTo>
                  <a:lnTo>
                    <a:pt x="5221224" y="0"/>
                  </a:lnTo>
                  <a:lnTo>
                    <a:pt x="5266080" y="4518"/>
                  </a:lnTo>
                  <a:lnTo>
                    <a:pt x="5307853" y="17478"/>
                  </a:lnTo>
                  <a:lnTo>
                    <a:pt x="5345650" y="37986"/>
                  </a:lnTo>
                  <a:lnTo>
                    <a:pt x="5378577" y="65150"/>
                  </a:lnTo>
                  <a:lnTo>
                    <a:pt x="5405741" y="98077"/>
                  </a:lnTo>
                  <a:lnTo>
                    <a:pt x="5426249" y="135874"/>
                  </a:lnTo>
                  <a:lnTo>
                    <a:pt x="5439209" y="177647"/>
                  </a:lnTo>
                  <a:lnTo>
                    <a:pt x="5443728" y="222503"/>
                  </a:lnTo>
                  <a:lnTo>
                    <a:pt x="5443728" y="1112520"/>
                  </a:lnTo>
                  <a:lnTo>
                    <a:pt x="5439209" y="1157376"/>
                  </a:lnTo>
                  <a:lnTo>
                    <a:pt x="5426249" y="1199149"/>
                  </a:lnTo>
                  <a:lnTo>
                    <a:pt x="5405741" y="1236946"/>
                  </a:lnTo>
                  <a:lnTo>
                    <a:pt x="5378577" y="1269872"/>
                  </a:lnTo>
                  <a:lnTo>
                    <a:pt x="5345650" y="1297037"/>
                  </a:lnTo>
                  <a:lnTo>
                    <a:pt x="5307853" y="1317545"/>
                  </a:lnTo>
                  <a:lnTo>
                    <a:pt x="5266080" y="1330505"/>
                  </a:lnTo>
                  <a:lnTo>
                    <a:pt x="5221224" y="1335024"/>
                  </a:lnTo>
                  <a:lnTo>
                    <a:pt x="222504" y="1335024"/>
                  </a:lnTo>
                  <a:lnTo>
                    <a:pt x="177647" y="1330505"/>
                  </a:lnTo>
                  <a:lnTo>
                    <a:pt x="135874" y="1317545"/>
                  </a:lnTo>
                  <a:lnTo>
                    <a:pt x="98077" y="1297037"/>
                  </a:lnTo>
                  <a:lnTo>
                    <a:pt x="65150" y="1269873"/>
                  </a:lnTo>
                  <a:lnTo>
                    <a:pt x="37986" y="1236946"/>
                  </a:lnTo>
                  <a:lnTo>
                    <a:pt x="17478" y="1199149"/>
                  </a:lnTo>
                  <a:lnTo>
                    <a:pt x="4518" y="1157376"/>
                  </a:lnTo>
                  <a:lnTo>
                    <a:pt x="0" y="1112520"/>
                  </a:lnTo>
                  <a:lnTo>
                    <a:pt x="0" y="222503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19600" y="2571750"/>
            <a:ext cx="4419600" cy="841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HOẠT</a:t>
            </a:r>
            <a:r>
              <a:rPr sz="2700" b="1" spc="-7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sz="2700" b="1" spc="-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LUYỆN</a:t>
            </a:r>
            <a:r>
              <a:rPr sz="2700" b="1" spc="-5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TẬP</a:t>
            </a:r>
            <a:r>
              <a:rPr lang="en-US"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VẬN </a:t>
            </a:r>
            <a:r>
              <a:rPr lang="en-US" sz="2700" b="1" dirty="0">
                <a:solidFill>
                  <a:srgbClr val="FF0000"/>
                </a:solidFill>
                <a:latin typeface="Times New Roman"/>
                <a:cs typeface="Times New Roman"/>
              </a:rPr>
              <a:t>DỤNG</a:t>
            </a:r>
            <a:endParaRPr sz="27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575" y="0"/>
            <a:ext cx="9107805" cy="5143500"/>
            <a:chOff x="48767" y="0"/>
            <a:chExt cx="12143740" cy="6858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2378" y="342849"/>
              <a:ext cx="733844" cy="8091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725" y="142659"/>
              <a:ext cx="707298" cy="8189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4615" y="5190743"/>
              <a:ext cx="1264919" cy="16672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67" y="370330"/>
              <a:ext cx="6047232" cy="63794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6644" y="865632"/>
              <a:ext cx="473964" cy="4739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1091" y="1662683"/>
              <a:ext cx="473963" cy="4739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2495" y="1188719"/>
              <a:ext cx="473963" cy="4739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2495" y="2122932"/>
              <a:ext cx="473963" cy="4739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099" y="2371344"/>
              <a:ext cx="473963" cy="4739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8023" y="2732532"/>
              <a:ext cx="473963" cy="47396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4991" y="2258567"/>
              <a:ext cx="473963" cy="4739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3508" y="1426463"/>
              <a:ext cx="473963" cy="4739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0308" y="1339596"/>
              <a:ext cx="473963" cy="4724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3420" y="2136648"/>
              <a:ext cx="473963" cy="4739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5676" y="2935223"/>
              <a:ext cx="473963" cy="4739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4376" y="2607564"/>
              <a:ext cx="473963" cy="47396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4582" y="1841868"/>
              <a:ext cx="895400" cy="9590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9220" y="0"/>
              <a:ext cx="3192779" cy="2741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5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>
            <a:extLst>
              <a:ext uri="{FF2B5EF4-FFF2-40B4-BE49-F238E27FC236}">
                <a16:creationId xmlns="" xmlns:a16="http://schemas.microsoft.com/office/drawing/2014/main" id="{05B910F2-107D-6B4E-9D47-0CB538E5A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3" b="36540"/>
          <a:stretch/>
        </p:blipFill>
        <p:spPr bwMode="auto">
          <a:xfrm>
            <a:off x="447052" y="195700"/>
            <a:ext cx="2550046" cy="17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Ảnh động Powerpoint CTU">
            <a:extLst>
              <a:ext uri="{FF2B5EF4-FFF2-40B4-BE49-F238E27FC236}">
                <a16:creationId xmlns="" xmlns:a16="http://schemas.microsoft.com/office/drawing/2014/main" id="{170F46B0-7C6B-3B4B-A147-974593A3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981">
            <a:off x="1729251" y="1233571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Ảnh động Powerpoint CTU">
            <a:extLst>
              <a:ext uri="{FF2B5EF4-FFF2-40B4-BE49-F238E27FC236}">
                <a16:creationId xmlns="" xmlns:a16="http://schemas.microsoft.com/office/drawing/2014/main" id="{8DDA6D9A-7780-3348-B4B9-FFCDB7F7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981">
            <a:off x="978093" y="483290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Ảnh động Powerpoint CTU">
            <a:extLst>
              <a:ext uri="{FF2B5EF4-FFF2-40B4-BE49-F238E27FC236}">
                <a16:creationId xmlns="" xmlns:a16="http://schemas.microsoft.com/office/drawing/2014/main" id="{90972F25-4E68-DA42-BBD3-D4753CC3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981">
            <a:off x="269385" y="1131401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801E584C-8198-FA45-910A-BFD47B2F5350}"/>
              </a:ext>
            </a:extLst>
          </p:cNvPr>
          <p:cNvSpPr/>
          <p:nvPr/>
        </p:nvSpPr>
        <p:spPr>
          <a:xfrm>
            <a:off x="1096139" y="1704087"/>
            <a:ext cx="45336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Snell Roundhand Black" panose="02000603080000090004" pitchFamily="2" charset="77"/>
                <a:ea typeface="Times New Roman" panose="02020603050405020304" pitchFamily="18" charset="0"/>
                <a:cs typeface="Arial"/>
                <a:sym typeface="Arial"/>
              </a:rPr>
              <a:t>Vận Dụng</a:t>
            </a:r>
            <a:endParaRPr kumimoji="0" lang="x-none" sz="72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Snell Roundhand Black" panose="02000603080000090004" pitchFamily="2" charset="77"/>
              <a:cs typeface="Arial"/>
              <a:sym typeface="Arial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8A3D960D-CEBF-B642-A3AE-A71694CE39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28" t="4074" r="13882" b="6452"/>
          <a:stretch/>
        </p:blipFill>
        <p:spPr>
          <a:xfrm>
            <a:off x="6091727" y="259131"/>
            <a:ext cx="2550046" cy="456283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7FB6BC8-F3AB-704C-8398-874F700F07E7}"/>
              </a:ext>
            </a:extLst>
          </p:cNvPr>
          <p:cNvGrpSpPr/>
          <p:nvPr/>
        </p:nvGrpSpPr>
        <p:grpSpPr>
          <a:xfrm>
            <a:off x="3886199" y="742950"/>
            <a:ext cx="4800601" cy="4147125"/>
            <a:chOff x="4191000" y="742950"/>
            <a:chExt cx="4343400" cy="4147125"/>
          </a:xfrm>
        </p:grpSpPr>
        <p:sp>
          <p:nvSpPr>
            <p:cNvPr id="3" name="Google Shape;305;p35">
              <a:extLst>
                <a:ext uri="{FF2B5EF4-FFF2-40B4-BE49-F238E27FC236}">
                  <a16:creationId xmlns="" xmlns:a16="http://schemas.microsoft.com/office/drawing/2014/main" id="{8F045E48-FDC0-6C42-828A-80B89FE753A6}"/>
                </a:ext>
              </a:extLst>
            </p:cNvPr>
            <p:cNvSpPr/>
            <p:nvPr/>
          </p:nvSpPr>
          <p:spPr>
            <a:xfrm>
              <a:off x="4191000" y="742950"/>
              <a:ext cx="4343400" cy="4110588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F337A21-FF54-4A4E-BA59-EBE58E44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4251900"/>
              <a:ext cx="638175" cy="638175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4DE396C-0313-5347-9E6D-060B7B559B85}"/>
              </a:ext>
            </a:extLst>
          </p:cNvPr>
          <p:cNvSpPr/>
          <p:nvPr/>
        </p:nvSpPr>
        <p:spPr>
          <a:xfrm>
            <a:off x="4114800" y="1047750"/>
            <a:ext cx="434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PT Serif"/>
              </a:rPr>
              <a:t>THỰC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PT Serif"/>
              </a:rPr>
              <a:t> HIỆN ĐỀ ÁN: “HÀNH TRÌNH KẾT NỐI DI SẢN”. LỰA CHỌN 1 DI SẢN VĂN HÓA VIỆT NAM CHỊU ẢNH HƯỞNG CỦA VĂN MINH ẤN ĐỘ VÀ TRÌNH BÀY NHỮNG GIÁ TRỊ ĐẶC SẮC CỦA DI SẢN ĐÓ.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PT Serif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30E840-E55E-F646-A685-1930081D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1998" y="514350"/>
            <a:ext cx="3124201" cy="43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0650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7BAAEF51-97C5-4A9B-93A0-BDE09ECEB4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112">
            <a:off x="1040242" y="-151084"/>
            <a:ext cx="7371113" cy="5654482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16D3022A-20CA-4EAB-AE16-8A01DE3AC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374">
            <a:off x="3096949" y="3692003"/>
            <a:ext cx="798636" cy="798636"/>
          </a:xfrm>
          <a:prstGeom prst="rect">
            <a:avLst/>
          </a:prstGeom>
        </p:spPr>
      </p:pic>
      <p:pic>
        <p:nvPicPr>
          <p:cNvPr id="13" name="图片 18">
            <a:extLst>
              <a:ext uri="{FF2B5EF4-FFF2-40B4-BE49-F238E27FC236}">
                <a16:creationId xmlns="" xmlns:a16="http://schemas.microsoft.com/office/drawing/2014/main" id="{4BC1E291-1488-485B-A8FC-8BA2D3821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" y="-372880"/>
            <a:ext cx="1498473" cy="1618351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="" xmlns:a16="http://schemas.microsoft.com/office/drawing/2014/main" id="{435D5872-1E6B-431A-94DC-6F4A25A06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83" y="-1666"/>
            <a:ext cx="1110365" cy="1416482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="" xmlns:a16="http://schemas.microsoft.com/office/drawing/2014/main" id="{A1732A53-DD39-42D4-BBC4-6552F39BA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29" y="3726006"/>
            <a:ext cx="1796546" cy="1504960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="" xmlns:a16="http://schemas.microsoft.com/office/drawing/2014/main" id="{70966B8B-85E2-4D59-8B70-3A2151A7CC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42" y="3737201"/>
            <a:ext cx="1967091" cy="1530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267DBBC-A944-4546-B31A-69D788E55C9B}"/>
              </a:ext>
            </a:extLst>
          </p:cNvPr>
          <p:cNvSpPr/>
          <p:nvPr/>
        </p:nvSpPr>
        <p:spPr>
          <a:xfrm>
            <a:off x="2244773" y="964692"/>
            <a:ext cx="4108745" cy="9002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4"/>
            <a:r>
              <a:rPr lang="en-US" sz="5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985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71005" y="-131369"/>
            <a:ext cx="9195180" cy="378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ound Same Side Corner Rectangle 41"/>
          <p:cNvSpPr/>
          <p:nvPr/>
        </p:nvSpPr>
        <p:spPr>
          <a:xfrm>
            <a:off x="230306" y="-56949"/>
            <a:ext cx="8636969" cy="1788854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lvl="0" algn="ctr" defTabSz="685800">
              <a:buClrTx/>
              <a:defRPr/>
            </a:pP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ctr" defTabSz="685800">
              <a:buClrTx/>
              <a:defRPr/>
            </a:pP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ctr" defTabSz="685800">
              <a:buClrTx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800" b="1" dirty="0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linh</a:t>
            </a:r>
            <a:r>
              <a:rPr lang="en-US" sz="2800" b="1" dirty="0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thiêng</a:t>
            </a:r>
            <a:r>
              <a:rPr lang="en-US" sz="2800" b="1" dirty="0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Ấn</a:t>
            </a:r>
            <a:r>
              <a:rPr lang="en-US" sz="2800" b="1" dirty="0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endParaRPr lang="en-US" sz="1600" dirty="0">
              <a:solidFill>
                <a:srgbClr val="051BC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Round Diagonal Corner Rectangle 42"/>
          <p:cNvSpPr/>
          <p:nvPr/>
        </p:nvSpPr>
        <p:spPr>
          <a:xfrm>
            <a:off x="2763673" y="-23619"/>
            <a:ext cx="3121925" cy="501407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"/>
          <p:cNvSpPr/>
          <p:nvPr/>
        </p:nvSpPr>
        <p:spPr>
          <a:xfrm>
            <a:off x="4558631" y="1815696"/>
            <a:ext cx="4015035" cy="65116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784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"/>
          <p:cNvSpPr/>
          <p:nvPr/>
        </p:nvSpPr>
        <p:spPr>
          <a:xfrm>
            <a:off x="4656927" y="2573871"/>
            <a:ext cx="3916739" cy="62794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784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B"/>
          <p:cNvSpPr/>
          <p:nvPr/>
        </p:nvSpPr>
        <p:spPr>
          <a:xfrm>
            <a:off x="438263" y="1852147"/>
            <a:ext cx="3999680" cy="6263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784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"/>
          <p:cNvSpPr/>
          <p:nvPr/>
        </p:nvSpPr>
        <p:spPr>
          <a:xfrm>
            <a:off x="438264" y="2573871"/>
            <a:ext cx="3999679" cy="62794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784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4546411" y="3789878"/>
            <a:ext cx="24443" cy="13494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pprehensive_at_B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9730" y="-683969"/>
            <a:ext cx="457200" cy="457200"/>
          </a:xfrm>
          <a:prstGeom prst="rect">
            <a:avLst/>
          </a:prstGeom>
        </p:spPr>
      </p:pic>
      <p:pic>
        <p:nvPicPr>
          <p:cNvPr id="53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342900"/>
            <a:ext cx="75604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/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/>
          <a:p>
            <a:pPr algn="ctr" defTabSz="685784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22" name="Đội B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100000" l="9883" r="89971"/>
                    </a14:imgEffect>
                  </a14:imgLayer>
                </a14:imgProps>
              </a:ext>
            </a:extLst>
          </a:blip>
          <a:srcRect l="30643" t="31195" r="31012" b="4112"/>
          <a:stretch/>
        </p:blipFill>
        <p:spPr>
          <a:xfrm>
            <a:off x="8175055" y="4016647"/>
            <a:ext cx="993818" cy="1050974"/>
          </a:xfrm>
          <a:prstGeom prst="rect">
            <a:avLst/>
          </a:prstGeom>
        </p:spPr>
      </p:pic>
      <p:pic>
        <p:nvPicPr>
          <p:cNvPr id="19" name="Đội A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108" t="17379" r="35452" b="16393"/>
          <a:stretch/>
        </p:blipFill>
        <p:spPr>
          <a:xfrm>
            <a:off x="-71005" y="4102769"/>
            <a:ext cx="955862" cy="1108692"/>
          </a:xfrm>
          <a:prstGeom prst="rect">
            <a:avLst/>
          </a:prstGeom>
        </p:spPr>
      </p:pic>
      <p:pic>
        <p:nvPicPr>
          <p:cNvPr id="26" name="ảnh kéo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12" y="3201820"/>
            <a:ext cx="6564036" cy="1865801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7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71005" y="-131369"/>
            <a:ext cx="9195180" cy="378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ound Same Side Corner Rectangle 41"/>
          <p:cNvSpPr/>
          <p:nvPr/>
        </p:nvSpPr>
        <p:spPr>
          <a:xfrm>
            <a:off x="230306" y="-56949"/>
            <a:ext cx="8636969" cy="1788854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Đẳng</a:t>
            </a:r>
            <a:r>
              <a:rPr lang="en-US" sz="2800" b="1" dirty="0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endParaRPr lang="en-US" sz="1600" dirty="0">
              <a:solidFill>
                <a:srgbClr val="051BC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Round Diagonal Corner Rectangle 42"/>
          <p:cNvSpPr/>
          <p:nvPr/>
        </p:nvSpPr>
        <p:spPr>
          <a:xfrm>
            <a:off x="2763673" y="-23619"/>
            <a:ext cx="3121925" cy="501407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"/>
          <p:cNvSpPr/>
          <p:nvPr/>
        </p:nvSpPr>
        <p:spPr>
          <a:xfrm>
            <a:off x="400051" y="1827304"/>
            <a:ext cx="4015035" cy="744446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Bra-man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"/>
          <p:cNvSpPr/>
          <p:nvPr/>
        </p:nvSpPr>
        <p:spPr>
          <a:xfrm>
            <a:off x="4596896" y="1811836"/>
            <a:ext cx="4164567" cy="65116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Su-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B"/>
          <p:cNvSpPr/>
          <p:nvPr/>
        </p:nvSpPr>
        <p:spPr>
          <a:xfrm>
            <a:off x="324955" y="2681818"/>
            <a:ext cx="3999680" cy="6263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Ksa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-tri-a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"/>
          <p:cNvSpPr/>
          <p:nvPr/>
        </p:nvSpPr>
        <p:spPr>
          <a:xfrm>
            <a:off x="4627763" y="2616747"/>
            <a:ext cx="4102834" cy="62794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r>
              <a:rPr lang="vi-V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4546411" y="3789878"/>
            <a:ext cx="24443" cy="13494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pprehensive_at_B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9730" y="-683969"/>
            <a:ext cx="457200" cy="457200"/>
          </a:xfrm>
          <a:prstGeom prst="rect">
            <a:avLst/>
          </a:prstGeom>
        </p:spPr>
      </p:pic>
      <p:pic>
        <p:nvPicPr>
          <p:cNvPr id="53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342900"/>
            <a:ext cx="75604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/>
          <a:p>
            <a:pPr algn="ctr" defTabSz="685784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22" name="Đội B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100000" l="9883" r="89971"/>
                    </a14:imgEffect>
                  </a14:imgLayer>
                </a14:imgProps>
              </a:ext>
            </a:extLst>
          </a:blip>
          <a:srcRect l="30643" t="31195" r="31012" b="4112"/>
          <a:stretch/>
        </p:blipFill>
        <p:spPr>
          <a:xfrm>
            <a:off x="8175055" y="4016647"/>
            <a:ext cx="993818" cy="1050974"/>
          </a:xfrm>
          <a:prstGeom prst="rect">
            <a:avLst/>
          </a:prstGeom>
        </p:spPr>
      </p:pic>
      <p:pic>
        <p:nvPicPr>
          <p:cNvPr id="19" name="Đội A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108" t="17379" r="35452" b="16393"/>
          <a:stretch/>
        </p:blipFill>
        <p:spPr>
          <a:xfrm>
            <a:off x="-71005" y="4102769"/>
            <a:ext cx="955862" cy="1108692"/>
          </a:xfrm>
          <a:prstGeom prst="rect">
            <a:avLst/>
          </a:prstGeom>
        </p:spPr>
      </p:pic>
      <p:pic>
        <p:nvPicPr>
          <p:cNvPr id="26" name="ảnh kéo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8" y="3325156"/>
            <a:ext cx="6564036" cy="1865801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0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71005" y="-131369"/>
            <a:ext cx="9195180" cy="378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ound Same Side Corner Rectangle 41"/>
          <p:cNvSpPr/>
          <p:nvPr/>
        </p:nvSpPr>
        <p:spPr>
          <a:xfrm>
            <a:off x="230306" y="-56949"/>
            <a:ext cx="8636969" cy="1788854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cổ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Round Diagonal Corner Rectangle 42"/>
          <p:cNvSpPr/>
          <p:nvPr/>
        </p:nvSpPr>
        <p:spPr>
          <a:xfrm>
            <a:off x="2763673" y="-23619"/>
            <a:ext cx="3121925" cy="501407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4" name="A"/>
          <p:cNvSpPr/>
          <p:nvPr/>
        </p:nvSpPr>
        <p:spPr>
          <a:xfrm>
            <a:off x="4570852" y="2550653"/>
            <a:ext cx="4015035" cy="65116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784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"/>
          <p:cNvSpPr/>
          <p:nvPr/>
        </p:nvSpPr>
        <p:spPr>
          <a:xfrm>
            <a:off x="4570852" y="1827305"/>
            <a:ext cx="4015035" cy="65116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784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B"/>
          <p:cNvSpPr/>
          <p:nvPr/>
        </p:nvSpPr>
        <p:spPr>
          <a:xfrm>
            <a:off x="438263" y="1852147"/>
            <a:ext cx="3999680" cy="6263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784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"/>
          <p:cNvSpPr/>
          <p:nvPr/>
        </p:nvSpPr>
        <p:spPr>
          <a:xfrm>
            <a:off x="438264" y="2573871"/>
            <a:ext cx="3999680" cy="62794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784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4546411" y="3789878"/>
            <a:ext cx="24443" cy="13494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pprehensive_at_B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9730" y="-683969"/>
            <a:ext cx="457200" cy="457200"/>
          </a:xfrm>
          <a:prstGeom prst="rect">
            <a:avLst/>
          </a:prstGeom>
        </p:spPr>
      </p:pic>
      <p:pic>
        <p:nvPicPr>
          <p:cNvPr id="53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342900"/>
            <a:ext cx="75604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/>
          <a:p>
            <a:pPr algn="ctr" defTabSz="685784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22" name="Đội B"/>
          <p:cNvPicPr>
            <a:picLocks noChangeAspect="1"/>
          </p:cNvPicPr>
          <p:nvPr/>
        </p:nvPicPr>
        <p:blipFill rotWithShape="1">
          <a:blip r:embed="rId9">
            <a:extLst/>
          </a:blip>
          <a:srcRect l="30643" t="31195" r="31012" b="4112"/>
          <a:stretch/>
        </p:blipFill>
        <p:spPr>
          <a:xfrm>
            <a:off x="8175055" y="4016647"/>
            <a:ext cx="993818" cy="1050974"/>
          </a:xfrm>
          <a:prstGeom prst="rect">
            <a:avLst/>
          </a:prstGeom>
        </p:spPr>
      </p:pic>
      <p:pic>
        <p:nvPicPr>
          <p:cNvPr id="19" name="Đội A"/>
          <p:cNvPicPr>
            <a:picLocks noChangeAspect="1"/>
          </p:cNvPicPr>
          <p:nvPr/>
        </p:nvPicPr>
        <p:blipFill rotWithShape="1">
          <a:blip r:embed="rId10">
            <a:extLst/>
          </a:blip>
          <a:srcRect l="24108" t="17379" r="35452" b="16393"/>
          <a:stretch/>
        </p:blipFill>
        <p:spPr>
          <a:xfrm>
            <a:off x="-71005" y="4102769"/>
            <a:ext cx="955862" cy="1108692"/>
          </a:xfrm>
          <a:prstGeom prst="rect">
            <a:avLst/>
          </a:prstGeom>
        </p:spPr>
      </p:pic>
      <p:pic>
        <p:nvPicPr>
          <p:cNvPr id="26" name="ảnh kéo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12" y="3201820"/>
            <a:ext cx="6564036" cy="1865801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2" name="B"/>
          <p:cNvSpPr/>
          <p:nvPr/>
        </p:nvSpPr>
        <p:spPr>
          <a:xfrm>
            <a:off x="438264" y="1852147"/>
            <a:ext cx="3999680" cy="6263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784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71005" y="-131369"/>
            <a:ext cx="9195180" cy="378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ound Same Side Corner Rectangle 41"/>
          <p:cNvSpPr/>
          <p:nvPr/>
        </p:nvSpPr>
        <p:spPr>
          <a:xfrm>
            <a:off x="230306" y="-56949"/>
            <a:ext cx="8636969" cy="1788854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r>
              <a:rPr lang="en-US" sz="32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Ấn</a:t>
            </a:r>
            <a:r>
              <a:rPr lang="en-US" sz="3200" b="1" dirty="0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quê</a:t>
            </a:r>
            <a:r>
              <a:rPr lang="en-US" sz="3200" b="1" dirty="0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sz="3200" b="1" dirty="0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51BC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endParaRPr lang="vi-VN" sz="3200" b="1" kern="1200" dirty="0">
              <a:solidFill>
                <a:srgbClr val="051B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 Diagonal Corner Rectangle 42"/>
          <p:cNvSpPr/>
          <p:nvPr/>
        </p:nvSpPr>
        <p:spPr>
          <a:xfrm>
            <a:off x="2763673" y="-23619"/>
            <a:ext cx="3121925" cy="501407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4" name="A"/>
          <p:cNvSpPr/>
          <p:nvPr/>
        </p:nvSpPr>
        <p:spPr>
          <a:xfrm>
            <a:off x="309600" y="1844113"/>
            <a:ext cx="4015035" cy="744446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"/>
          <p:cNvSpPr/>
          <p:nvPr/>
        </p:nvSpPr>
        <p:spPr>
          <a:xfrm>
            <a:off x="4596896" y="1811836"/>
            <a:ext cx="4164567" cy="65116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vi-V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B"/>
          <p:cNvSpPr/>
          <p:nvPr/>
        </p:nvSpPr>
        <p:spPr>
          <a:xfrm>
            <a:off x="324955" y="2681818"/>
            <a:ext cx="3999680" cy="6263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"/>
          <p:cNvSpPr/>
          <p:nvPr/>
        </p:nvSpPr>
        <p:spPr>
          <a:xfrm>
            <a:off x="4627763" y="2616747"/>
            <a:ext cx="4102834" cy="62794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4546411" y="3789878"/>
            <a:ext cx="24443" cy="13494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pprehensive_at_B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9730" y="-683969"/>
            <a:ext cx="457200" cy="457200"/>
          </a:xfrm>
          <a:prstGeom prst="rect">
            <a:avLst/>
          </a:prstGeom>
        </p:spPr>
      </p:pic>
      <p:pic>
        <p:nvPicPr>
          <p:cNvPr id="53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342900"/>
            <a:ext cx="75604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/>
          <a:p>
            <a:pPr algn="ctr" defTabSz="685784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22" name="Đội B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100000" l="9883" r="89971"/>
                    </a14:imgEffect>
                  </a14:imgLayer>
                </a14:imgProps>
              </a:ext>
            </a:extLst>
          </a:blip>
          <a:srcRect l="30643" t="31195" r="31012" b="4112"/>
          <a:stretch/>
        </p:blipFill>
        <p:spPr>
          <a:xfrm>
            <a:off x="8175055" y="4016647"/>
            <a:ext cx="993818" cy="1050974"/>
          </a:xfrm>
          <a:prstGeom prst="rect">
            <a:avLst/>
          </a:prstGeom>
        </p:spPr>
      </p:pic>
      <p:pic>
        <p:nvPicPr>
          <p:cNvPr id="19" name="Đội A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108" t="17379" r="35452" b="16393"/>
          <a:stretch/>
        </p:blipFill>
        <p:spPr>
          <a:xfrm>
            <a:off x="-71005" y="4102769"/>
            <a:ext cx="955862" cy="1108692"/>
          </a:xfrm>
          <a:prstGeom prst="rect">
            <a:avLst/>
          </a:prstGeom>
        </p:spPr>
      </p:pic>
      <p:pic>
        <p:nvPicPr>
          <p:cNvPr id="26" name="ảnh kéo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8" y="3325156"/>
            <a:ext cx="6564036" cy="1865801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1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71005" y="-131369"/>
            <a:ext cx="9195180" cy="378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ound Same Side Corner Rectangle 41"/>
          <p:cNvSpPr/>
          <p:nvPr/>
        </p:nvSpPr>
        <p:spPr>
          <a:xfrm>
            <a:off x="230306" y="-56949"/>
            <a:ext cx="8636969" cy="1788854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b="1" dirty="0" smtClean="0">
              <a:solidFill>
                <a:srgbClr val="FFFF00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algn="ctr" defTabSz="685800">
              <a:buClrTx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51BC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51BC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51BC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51BC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Ấn</a:t>
            </a:r>
            <a:r>
              <a:rPr lang="en-US" sz="2800" b="1" dirty="0" smtClean="0">
                <a:solidFill>
                  <a:srgbClr val="051BC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51BC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51BC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là</a:t>
            </a:r>
            <a:endParaRPr lang="en-US" sz="2800" b="1" dirty="0">
              <a:solidFill>
                <a:srgbClr val="051BC1"/>
              </a:solidFill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43" name="Round Diagonal Corner Rectangle 42"/>
          <p:cNvSpPr/>
          <p:nvPr/>
        </p:nvSpPr>
        <p:spPr>
          <a:xfrm>
            <a:off x="2763673" y="-23619"/>
            <a:ext cx="3121925" cy="501407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4" name="A"/>
          <p:cNvSpPr/>
          <p:nvPr/>
        </p:nvSpPr>
        <p:spPr>
          <a:xfrm>
            <a:off x="4570852" y="2550653"/>
            <a:ext cx="4015035" cy="65116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784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"/>
          <p:cNvSpPr/>
          <p:nvPr/>
        </p:nvSpPr>
        <p:spPr>
          <a:xfrm>
            <a:off x="4570852" y="1827305"/>
            <a:ext cx="4015035" cy="65116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784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B"/>
          <p:cNvSpPr/>
          <p:nvPr/>
        </p:nvSpPr>
        <p:spPr>
          <a:xfrm>
            <a:off x="438263" y="1852147"/>
            <a:ext cx="3999680" cy="6263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784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"/>
          <p:cNvSpPr/>
          <p:nvPr/>
        </p:nvSpPr>
        <p:spPr>
          <a:xfrm>
            <a:off x="438264" y="2573871"/>
            <a:ext cx="3999680" cy="62794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784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4546411" y="3789878"/>
            <a:ext cx="24443" cy="13494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pprehensive_at_B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99730" y="-683969"/>
            <a:ext cx="457200" cy="457200"/>
          </a:xfrm>
          <a:prstGeom prst="rect">
            <a:avLst/>
          </a:prstGeom>
        </p:spPr>
      </p:pic>
      <p:pic>
        <p:nvPicPr>
          <p:cNvPr id="53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342900"/>
            <a:ext cx="75604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/>
          <a:p>
            <a:pPr algn="ctr" defTabSz="685784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22" name="Đội B"/>
          <p:cNvPicPr>
            <a:picLocks noChangeAspect="1"/>
          </p:cNvPicPr>
          <p:nvPr/>
        </p:nvPicPr>
        <p:blipFill rotWithShape="1">
          <a:blip r:embed="rId8">
            <a:extLst/>
          </a:blip>
          <a:srcRect l="30643" t="31195" r="31012" b="4112"/>
          <a:stretch/>
        </p:blipFill>
        <p:spPr>
          <a:xfrm>
            <a:off x="8175055" y="4016647"/>
            <a:ext cx="993818" cy="1050974"/>
          </a:xfrm>
          <a:prstGeom prst="rect">
            <a:avLst/>
          </a:prstGeom>
        </p:spPr>
      </p:pic>
      <p:pic>
        <p:nvPicPr>
          <p:cNvPr id="19" name="Đội A"/>
          <p:cNvPicPr>
            <a:picLocks noChangeAspect="1"/>
          </p:cNvPicPr>
          <p:nvPr/>
        </p:nvPicPr>
        <p:blipFill rotWithShape="1">
          <a:blip r:embed="rId9">
            <a:extLst/>
          </a:blip>
          <a:srcRect l="24108" t="17379" r="35452" b="16393"/>
          <a:stretch/>
        </p:blipFill>
        <p:spPr>
          <a:xfrm>
            <a:off x="-71005" y="4102769"/>
            <a:ext cx="955862" cy="1108692"/>
          </a:xfrm>
          <a:prstGeom prst="rect">
            <a:avLst/>
          </a:prstGeom>
        </p:spPr>
      </p:pic>
      <p:pic>
        <p:nvPicPr>
          <p:cNvPr id="26" name="ảnh kéo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12" y="3201820"/>
            <a:ext cx="6564036" cy="1865801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7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2331" r="1" b="53511"/>
          <a:stretch/>
        </p:blipFill>
        <p:spPr>
          <a:xfrm>
            <a:off x="-71005" y="-131369"/>
            <a:ext cx="9195180" cy="378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ound Same Side Corner Rectangle 41"/>
          <p:cNvSpPr/>
          <p:nvPr/>
        </p:nvSpPr>
        <p:spPr>
          <a:xfrm>
            <a:off x="230306" y="-56949"/>
            <a:ext cx="8636969" cy="1788854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29E3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685800">
              <a:buClrTx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</a:p>
          <a:p>
            <a:pPr algn="ctr" defTabSz="685800">
              <a:buClrTx/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trúc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Phật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nổi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Round Diagonal Corner Rectangle 42"/>
          <p:cNvSpPr/>
          <p:nvPr/>
        </p:nvSpPr>
        <p:spPr>
          <a:xfrm>
            <a:off x="2763673" y="-23619"/>
            <a:ext cx="3121925" cy="501407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"/>
          <p:cNvSpPr/>
          <p:nvPr/>
        </p:nvSpPr>
        <p:spPr>
          <a:xfrm>
            <a:off x="230306" y="1844113"/>
            <a:ext cx="4169424" cy="744446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hùa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Ajanta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"/>
          <p:cNvSpPr/>
          <p:nvPr/>
        </p:nvSpPr>
        <p:spPr>
          <a:xfrm>
            <a:off x="4596896" y="1811836"/>
            <a:ext cx="4164567" cy="65116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Babilon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B"/>
          <p:cNvSpPr/>
          <p:nvPr/>
        </p:nvSpPr>
        <p:spPr>
          <a:xfrm>
            <a:off x="324955" y="2681818"/>
            <a:ext cx="3999680" cy="6263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"/>
          <p:cNvSpPr/>
          <p:nvPr/>
        </p:nvSpPr>
        <p:spPr>
          <a:xfrm>
            <a:off x="4627763" y="2616747"/>
            <a:ext cx="4102834" cy="62794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784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hùa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4546411" y="3789878"/>
            <a:ext cx="24443" cy="13494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pprehensive_at_B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9730" y="-683969"/>
            <a:ext cx="457200" cy="457200"/>
          </a:xfrm>
          <a:prstGeom prst="rect">
            <a:avLst/>
          </a:prstGeom>
        </p:spPr>
      </p:pic>
      <p:pic>
        <p:nvPicPr>
          <p:cNvPr id="53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342900"/>
            <a:ext cx="75604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784" eaLnBrk="0" hangingPunct="0">
              <a:defRPr/>
            </a:pPr>
            <a:r>
              <a:rPr lang="en-US" altLang="en-US" sz="21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571500" y="6286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435" tIns="25718" rIns="51435" bIns="25718" anchor="ctr"/>
          <a:lstStyle/>
          <a:p>
            <a:pPr algn="ctr" defTabSz="685784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22" name="Đội B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100000" l="9883" r="89971"/>
                    </a14:imgEffect>
                  </a14:imgLayer>
                </a14:imgProps>
              </a:ext>
            </a:extLst>
          </a:blip>
          <a:srcRect l="30643" t="31195" r="31012" b="4112"/>
          <a:stretch/>
        </p:blipFill>
        <p:spPr>
          <a:xfrm>
            <a:off x="8175055" y="4016647"/>
            <a:ext cx="993818" cy="1050974"/>
          </a:xfrm>
          <a:prstGeom prst="rect">
            <a:avLst/>
          </a:prstGeom>
        </p:spPr>
      </p:pic>
      <p:pic>
        <p:nvPicPr>
          <p:cNvPr id="19" name="Đội A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4108" t="17379" r="35452" b="16393"/>
          <a:stretch/>
        </p:blipFill>
        <p:spPr>
          <a:xfrm>
            <a:off x="-71005" y="4102769"/>
            <a:ext cx="955862" cy="1108692"/>
          </a:xfrm>
          <a:prstGeom prst="rect">
            <a:avLst/>
          </a:prstGeom>
        </p:spPr>
      </p:pic>
      <p:pic>
        <p:nvPicPr>
          <p:cNvPr id="26" name="ảnh kéo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8" y="3325156"/>
            <a:ext cx="6564036" cy="1865801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2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="" xmlns:a16="http://schemas.microsoft.com/office/drawing/2014/main" id="{16D3022A-20CA-4EAB-AE16-8A01DE3AC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374">
            <a:off x="3096949" y="3692003"/>
            <a:ext cx="798636" cy="798636"/>
          </a:xfrm>
          <a:prstGeom prst="rect">
            <a:avLst/>
          </a:prstGeom>
        </p:spPr>
      </p:pic>
      <p:pic>
        <p:nvPicPr>
          <p:cNvPr id="13" name="图片 18">
            <a:extLst>
              <a:ext uri="{FF2B5EF4-FFF2-40B4-BE49-F238E27FC236}">
                <a16:creationId xmlns="" xmlns:a16="http://schemas.microsoft.com/office/drawing/2014/main" id="{4BC1E291-1488-485B-A8FC-8BA2D3821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" y="-372880"/>
            <a:ext cx="1498473" cy="1618351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="" xmlns:a16="http://schemas.microsoft.com/office/drawing/2014/main" id="{435D5872-1E6B-431A-94DC-6F4A25A06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83" y="-1666"/>
            <a:ext cx="1110365" cy="1416482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="" xmlns:a16="http://schemas.microsoft.com/office/drawing/2014/main" id="{A1732A53-DD39-42D4-BBC4-6552F39B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29" y="3726006"/>
            <a:ext cx="1796546" cy="1504960"/>
          </a:xfrm>
          <a:prstGeom prst="rect">
            <a:avLst/>
          </a:prstGeom>
        </p:spPr>
      </p:pic>
      <p:pic>
        <p:nvPicPr>
          <p:cNvPr id="16" name="图片 19">
            <a:extLst>
              <a:ext uri="{FF2B5EF4-FFF2-40B4-BE49-F238E27FC236}">
                <a16:creationId xmlns="" xmlns:a16="http://schemas.microsoft.com/office/drawing/2014/main" id="{70966B8B-85E2-4D59-8B70-3A2151A7CC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42" y="3737201"/>
            <a:ext cx="1967091" cy="15308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267DBBC-A944-4546-B31A-69D788E55C9B}"/>
              </a:ext>
            </a:extLst>
          </p:cNvPr>
          <p:cNvSpPr/>
          <p:nvPr/>
        </p:nvSpPr>
        <p:spPr>
          <a:xfrm>
            <a:off x="2471327" y="345224"/>
            <a:ext cx="4108745" cy="9002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4"/>
            <a:r>
              <a:rPr lang="en-US" sz="5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267DBBC-A944-4546-B31A-69D788E55C9B}"/>
              </a:ext>
            </a:extLst>
          </p:cNvPr>
          <p:cNvSpPr/>
          <p:nvPr/>
        </p:nvSpPr>
        <p:spPr>
          <a:xfrm>
            <a:off x="37771" y="1733550"/>
            <a:ext cx="8975855" cy="105413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784"/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ẤN TƯỢNG NHẤT VỚI THÀNH TỰU</a:t>
            </a:r>
          </a:p>
          <a:p>
            <a:pPr algn="ctr" defTabSz="685784"/>
            <a:r>
              <a:rPr lang="en-US" sz="3200" b="1" dirty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HÓA NÀO CỦA ẤN ĐỘ CỔ ĐẠI? VÌ SAO?</a:t>
            </a:r>
            <a:endParaRPr lang="en-US" sz="32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1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4503</TotalTime>
  <Words>361</Words>
  <Application>Microsoft Office PowerPoint</Application>
  <PresentationFormat>On-screen Show (16:9)</PresentationFormat>
  <Paragraphs>150</Paragraphs>
  <Slides>11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1_Lección de Historia de España by Slidesgo</vt:lpstr>
      <vt:lpstr>2_Lección de Historia de España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dc:creator>USER</dc:creator>
  <cp:lastModifiedBy>Admin</cp:lastModifiedBy>
  <cp:revision>139</cp:revision>
  <dcterms:modified xsi:type="dcterms:W3CDTF">2023-11-01T02:44:29Z</dcterms:modified>
</cp:coreProperties>
</file>